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7"/>
  </p:notesMasterIdLst>
  <p:sldIdLst>
    <p:sldId id="353" r:id="rId2"/>
    <p:sldId id="356" r:id="rId3"/>
    <p:sldId id="357" r:id="rId4"/>
    <p:sldId id="352" r:id="rId5"/>
    <p:sldId id="355" r:id="rId6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6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/CUPyWKijVmQ/?utm_source=ig_web_copy_lin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Информационная справка МБОУ «</a:t>
            </a:r>
            <a:r>
              <a:rPr lang="ru-RU" sz="1600" dirty="0" err="1" smtClean="0"/>
              <a:t>Акбашская</a:t>
            </a:r>
            <a:r>
              <a:rPr lang="ru-RU" sz="1600" dirty="0" smtClean="0"/>
              <a:t> НОШ»</a:t>
            </a:r>
            <a:br>
              <a:rPr lang="ru-RU" sz="1600" dirty="0" smtClean="0"/>
            </a:br>
            <a:r>
              <a:rPr lang="ru-RU" sz="1600" dirty="0" smtClean="0"/>
              <a:t>по проведенным мероприятиям в рамках Года родных языков и народного единства за </a:t>
            </a:r>
            <a:r>
              <a:rPr lang="ru-RU" sz="1600" i="1" dirty="0"/>
              <a:t> </a:t>
            </a:r>
            <a:r>
              <a:rPr lang="ru-RU" sz="1600" b="0" i="1" u="sng" dirty="0" smtClean="0"/>
              <a:t>сентябрь 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0935529"/>
              </p:ext>
            </p:extLst>
          </p:nvPr>
        </p:nvGraphicFramePr>
        <p:xfrm>
          <a:off x="850825" y="1287808"/>
          <a:ext cx="7704855" cy="655003"/>
        </p:xfrm>
        <a:graphic>
          <a:graphicData uri="http://schemas.openxmlformats.org/drawingml/2006/table">
            <a:tbl>
              <a:tblPr firstRow="1" firstCol="1" bandRow="1"/>
              <a:tblGrid>
                <a:gridCol w="1368152">
                  <a:extLst>
                    <a:ext uri="{9D8B030D-6E8A-4147-A177-3AD203B41FA5}">
                      <a16:colId xmlns="" xmlns:a16="http://schemas.microsoft.com/office/drawing/2014/main" val="3906029407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3306343756"/>
                    </a:ext>
                  </a:extLst>
                </a:gridCol>
                <a:gridCol w="2160098">
                  <a:extLst>
                    <a:ext uri="{9D8B030D-6E8A-4147-A177-3AD203B41FA5}">
                      <a16:colId xmlns="" xmlns:a16="http://schemas.microsoft.com/office/drawing/2014/main" val="2382812083"/>
                    </a:ext>
                  </a:extLst>
                </a:gridCol>
                <a:gridCol w="2016365">
                  <a:extLst>
                    <a:ext uri="{9D8B030D-6E8A-4147-A177-3AD203B41FA5}">
                      <a16:colId xmlns="" xmlns:a16="http://schemas.microsoft.com/office/drawing/2014/main" val="7688134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947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334931"/>
              </p:ext>
            </p:extLst>
          </p:nvPr>
        </p:nvGraphicFramePr>
        <p:xfrm>
          <a:off x="858440" y="2148744"/>
          <a:ext cx="7704855" cy="2902585"/>
        </p:xfrm>
        <a:graphic>
          <a:graphicData uri="http://schemas.openxmlformats.org/drawingml/2006/table">
            <a:tbl>
              <a:tblPr firstRow="1" firstCol="1" bandRow="1"/>
              <a:tblGrid>
                <a:gridCol w="1368153">
                  <a:extLst>
                    <a:ext uri="{9D8B030D-6E8A-4147-A177-3AD203B41FA5}">
                      <a16:colId xmlns="" xmlns:a16="http://schemas.microsoft.com/office/drawing/2014/main" val="4263517927"/>
                    </a:ext>
                  </a:extLst>
                </a:gridCol>
                <a:gridCol w="1944216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3024334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знаний</a:t>
                      </a:r>
                      <a:endParaRPr lang="ru-RU" sz="10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мероприятии, посвященном Дню знаний, учащимся 1 класса были вручены Культурный дневник школьника и художественное издание “Хвойный лес”</a:t>
                      </a: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000" b="0" i="0" u="sng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https://www.instagram.com/p/CTR_b7rjTBc/?utm_source=ig_web_copy_link</a:t>
                      </a:r>
                      <a:r>
                        <a:rPr lang="ru-RU" sz="1000" b="0" i="0" u="sng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endParaRPr lang="ru-RU" sz="1000" u="sng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 бабушек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художественной литературе</a:t>
                      </a:r>
                      <a:endParaRPr lang="tt-RU" sz="1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рамках Дня бабушек в школьной библиотеке была организована литературная выставка с художественными произведениями, в посвященными бабушкам.</a:t>
                      </a: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13208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t-RU" sz="1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Сөмбелә бәйрәме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Учащиеся школы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приняли активное участие в мероприятии, организованном СДК с. Акбаш, посвященном татарскому национальному празднику «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Сөмбелә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https://www.instagram.com/p/CUPyWKijVmQ/?utm_source=ig_web_copy_link</a:t>
                      </a:r>
                      <a:r>
                        <a:rPr lang="ru-RU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7880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33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78858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Культурный дневник школьника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877551"/>
            <a:ext cx="4270074" cy="2304256"/>
          </a:xfrm>
          <a:prstGeom prst="rect">
            <a:avLst/>
          </a:prstGeom>
        </p:spPr>
      </p:pic>
      <p:pic>
        <p:nvPicPr>
          <p:cNvPr id="1026" name="Picture 2" descr="C:\Users\математика\Downloads\P_20210928_080201_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407" y="2643758"/>
            <a:ext cx="5136839" cy="196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83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78858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 бабушек в детской художественной литературе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 descr="C:\Users\математика\Downloads\P_20210928_084609_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75606"/>
            <a:ext cx="5076056" cy="285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627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Сөмбелә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995669"/>
            <a:ext cx="5301208" cy="397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Мероприятия</a:t>
            </a:r>
            <a:br>
              <a:rPr lang="ru-RU" sz="1600" dirty="0" smtClean="0"/>
            </a:br>
            <a:r>
              <a:rPr lang="ru-RU" sz="1600" dirty="0" smtClean="0"/>
              <a:t>МБОУ «</a:t>
            </a:r>
            <a:r>
              <a:rPr lang="ru-RU" sz="1600" dirty="0" err="1" smtClean="0"/>
              <a:t>Акбашская</a:t>
            </a:r>
            <a:r>
              <a:rPr lang="ru-RU" sz="1600" dirty="0" smtClean="0"/>
              <a:t> НОШ»</a:t>
            </a:r>
            <a:br>
              <a:rPr lang="ru-RU" sz="1600" dirty="0" smtClean="0"/>
            </a:br>
            <a:r>
              <a:rPr lang="ru-RU" sz="1600" dirty="0" smtClean="0"/>
              <a:t>запланированные в рамках Года родных языков и народного единства на </a:t>
            </a:r>
            <a:r>
              <a:rPr lang="ru-RU" sz="1600" i="1" dirty="0" smtClean="0"/>
              <a:t> </a:t>
            </a:r>
            <a:r>
              <a:rPr lang="ru-RU" sz="1600" b="0" i="1" u="sng" dirty="0" smtClean="0"/>
              <a:t>октябрь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636803"/>
              </p:ext>
            </p:extLst>
          </p:nvPr>
        </p:nvGraphicFramePr>
        <p:xfrm>
          <a:off x="827584" y="1707654"/>
          <a:ext cx="7704855" cy="2099945"/>
        </p:xfrm>
        <a:graphic>
          <a:graphicData uri="http://schemas.openxmlformats.org/drawingml/2006/table">
            <a:tbl>
              <a:tblPr firstRow="1" firstCol="1" bandRow="1"/>
              <a:tblGrid>
                <a:gridCol w="1368153">
                  <a:extLst>
                    <a:ext uri="{9D8B030D-6E8A-4147-A177-3AD203B41FA5}">
                      <a16:colId xmlns="" xmlns:a16="http://schemas.microsoft.com/office/drawing/2014/main" val="4263517927"/>
                    </a:ext>
                  </a:extLst>
                </a:gridCol>
                <a:gridCol w="1944216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3024334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Олыласаң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олыны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олыларлар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үзеңне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”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Изготовление видеопоздравления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ко Дню пожилых людей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Литера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турно-художественная выставка ко Дню пожилых людей и ко Дню учителя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Оформление выставки в школьной библиотеке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13208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Внеклассное мероприятие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Дню учителя</a:t>
                      </a:r>
                      <a:endParaRPr lang="tt-RU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Поздравление педагогического коллектива школы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Днем учителя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7880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050622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3121</TotalTime>
  <Words>179</Words>
  <Application>Microsoft Office PowerPoint</Application>
  <PresentationFormat>Экран (16:9)</PresentationFormat>
  <Paragraphs>54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2_Тема Office</vt:lpstr>
      <vt:lpstr>  Информационная справка МБОУ «Акбашская НОШ» по проведенным мероприятиям в рамках Года родных языков и народного единства за  сентябрь  2021 года</vt:lpstr>
      <vt:lpstr>Культурный дневник школьника</vt:lpstr>
      <vt:lpstr>Образ бабушек в детской художественной литературе</vt:lpstr>
      <vt:lpstr>Сөмбелә бәйрәме</vt:lpstr>
      <vt:lpstr>  Мероприятия МБОУ «Акбашская НОШ» запланированные в рамках Года родных языков и народного единства на  октябрь 2021 года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математика</cp:lastModifiedBy>
  <cp:revision>412</cp:revision>
  <cp:lastPrinted>2021-02-01T07:48:05Z</cp:lastPrinted>
  <dcterms:created xsi:type="dcterms:W3CDTF">2015-10-13T08:15:21Z</dcterms:created>
  <dcterms:modified xsi:type="dcterms:W3CDTF">2021-09-28T06:16:54Z</dcterms:modified>
</cp:coreProperties>
</file>